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81" r:id="rId4"/>
    <p:sldId id="282" r:id="rId5"/>
    <p:sldId id="279" r:id="rId6"/>
    <p:sldId id="283" r:id="rId7"/>
    <p:sldId id="280" r:id="rId8"/>
    <p:sldId id="287" r:id="rId9"/>
    <p:sldId id="278" r:id="rId10"/>
    <p:sldId id="284" r:id="rId11"/>
    <p:sldId id="285" r:id="rId12"/>
    <p:sldId id="289" r:id="rId13"/>
    <p:sldId id="28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1CE3A-BB46-48C0-9DD5-DA6DCB83802E}" v="58" dt="2021-08-24T14:11:42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093" autoAdjust="0"/>
  </p:normalViewPr>
  <p:slideViewPr>
    <p:cSldViewPr snapToGrid="0" snapToObjects="1">
      <p:cViewPr varScale="1">
        <p:scale>
          <a:sx n="81" d="100"/>
          <a:sy n="81" d="100"/>
        </p:scale>
        <p:origin x="1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Pierre Duchesneau" userId="a41dad7d-4331-478d-884a-a37b1c6c6add" providerId="ADAL" clId="{72C1CE3A-BB46-48C0-9DD5-DA6DCB83802E}"/>
    <pc:docChg chg="undo custSel addSld modSld">
      <pc:chgData name="Jean-Pierre Duchesneau" userId="a41dad7d-4331-478d-884a-a37b1c6c6add" providerId="ADAL" clId="{72C1CE3A-BB46-48C0-9DD5-DA6DCB83802E}" dt="2021-08-24T14:44:06.909" v="496" actId="6549"/>
      <pc:docMkLst>
        <pc:docMk/>
      </pc:docMkLst>
      <pc:sldChg chg="modSp mod">
        <pc:chgData name="Jean-Pierre Duchesneau" userId="a41dad7d-4331-478d-884a-a37b1c6c6add" providerId="ADAL" clId="{72C1CE3A-BB46-48C0-9DD5-DA6DCB83802E}" dt="2021-08-23T16:51:49.481" v="4" actId="21"/>
        <pc:sldMkLst>
          <pc:docMk/>
          <pc:sldMk cId="3571497906" sldId="256"/>
        </pc:sldMkLst>
        <pc:spChg chg="mod">
          <ac:chgData name="Jean-Pierre Duchesneau" userId="a41dad7d-4331-478d-884a-a37b1c6c6add" providerId="ADAL" clId="{72C1CE3A-BB46-48C0-9DD5-DA6DCB83802E}" dt="2021-08-23T16:51:49.481" v="4" actId="21"/>
          <ac:spMkLst>
            <pc:docMk/>
            <pc:sldMk cId="3571497906" sldId="256"/>
            <ac:spMk id="2" creationId="{B03C9EA2-7BBE-2B4B-91EC-5195C9A72EB1}"/>
          </ac:spMkLst>
        </pc:spChg>
      </pc:sldChg>
      <pc:sldChg chg="modSp mod">
        <pc:chgData name="Jean-Pierre Duchesneau" userId="a41dad7d-4331-478d-884a-a37b1c6c6add" providerId="ADAL" clId="{72C1CE3A-BB46-48C0-9DD5-DA6DCB83802E}" dt="2021-08-24T12:23:57.647" v="97" actId="20577"/>
        <pc:sldMkLst>
          <pc:docMk/>
          <pc:sldMk cId="3827915924" sldId="257"/>
        </pc:sldMkLst>
        <pc:spChg chg="mod">
          <ac:chgData name="Jean-Pierre Duchesneau" userId="a41dad7d-4331-478d-884a-a37b1c6c6add" providerId="ADAL" clId="{72C1CE3A-BB46-48C0-9DD5-DA6DCB83802E}" dt="2021-08-24T12:23:57.647" v="97" actId="20577"/>
          <ac:spMkLst>
            <pc:docMk/>
            <pc:sldMk cId="3827915924" sldId="257"/>
            <ac:spMk id="3" creationId="{2AE31F3E-0504-BC4D-B7AA-D886FDAA6B13}"/>
          </ac:spMkLst>
        </pc:spChg>
      </pc:sldChg>
      <pc:sldChg chg="addSp modSp mod">
        <pc:chgData name="Jean-Pierre Duchesneau" userId="a41dad7d-4331-478d-884a-a37b1c6c6add" providerId="ADAL" clId="{72C1CE3A-BB46-48C0-9DD5-DA6DCB83802E}" dt="2021-08-24T14:18:14.384" v="417" actId="20577"/>
        <pc:sldMkLst>
          <pc:docMk/>
          <pc:sldMk cId="3998663045" sldId="278"/>
        </pc:sldMkLst>
        <pc:spChg chg="mod">
          <ac:chgData name="Jean-Pierre Duchesneau" userId="a41dad7d-4331-478d-884a-a37b1c6c6add" providerId="ADAL" clId="{72C1CE3A-BB46-48C0-9DD5-DA6DCB83802E}" dt="2021-08-24T14:17:46.566" v="405" actId="20577"/>
          <ac:spMkLst>
            <pc:docMk/>
            <pc:sldMk cId="3998663045" sldId="278"/>
            <ac:spMk id="4" creationId="{FD5B2442-496D-4D9A-A880-57E9754676D1}"/>
          </ac:spMkLst>
        </pc:spChg>
        <pc:spChg chg="mod">
          <ac:chgData name="Jean-Pierre Duchesneau" userId="a41dad7d-4331-478d-884a-a37b1c6c6add" providerId="ADAL" clId="{72C1CE3A-BB46-48C0-9DD5-DA6DCB83802E}" dt="2021-08-24T14:18:14.384" v="417" actId="20577"/>
          <ac:spMkLst>
            <pc:docMk/>
            <pc:sldMk cId="3998663045" sldId="278"/>
            <ac:spMk id="6" creationId="{DB088EA7-7E2D-4F3E-9F1E-2A7A3E1AF684}"/>
          </ac:spMkLst>
        </pc:spChg>
        <pc:picChg chg="add mod">
          <ac:chgData name="Jean-Pierre Duchesneau" userId="a41dad7d-4331-478d-884a-a37b1c6c6add" providerId="ADAL" clId="{72C1CE3A-BB46-48C0-9DD5-DA6DCB83802E}" dt="2021-08-24T14:15:14.282" v="364" actId="1076"/>
          <ac:picMkLst>
            <pc:docMk/>
            <pc:sldMk cId="3998663045" sldId="278"/>
            <ac:picMk id="8" creationId="{1FF57D26-32DA-4357-ACC0-1699DBB4FD52}"/>
          </ac:picMkLst>
        </pc:picChg>
      </pc:sldChg>
      <pc:sldChg chg="modNotesTx">
        <pc:chgData name="Jean-Pierre Duchesneau" userId="a41dad7d-4331-478d-884a-a37b1c6c6add" providerId="ADAL" clId="{72C1CE3A-BB46-48C0-9DD5-DA6DCB83802E}" dt="2021-08-24T14:11:45.242" v="361"/>
        <pc:sldMkLst>
          <pc:docMk/>
          <pc:sldMk cId="3626826675" sldId="279"/>
        </pc:sldMkLst>
      </pc:sldChg>
      <pc:sldChg chg="modSp mod">
        <pc:chgData name="Jean-Pierre Duchesneau" userId="a41dad7d-4331-478d-884a-a37b1c6c6add" providerId="ADAL" clId="{72C1CE3A-BB46-48C0-9DD5-DA6DCB83802E}" dt="2021-08-24T12:24:07.329" v="100" actId="20577"/>
        <pc:sldMkLst>
          <pc:docMk/>
          <pc:sldMk cId="453695041" sldId="281"/>
        </pc:sldMkLst>
        <pc:spChg chg="mod">
          <ac:chgData name="Jean-Pierre Duchesneau" userId="a41dad7d-4331-478d-884a-a37b1c6c6add" providerId="ADAL" clId="{72C1CE3A-BB46-48C0-9DD5-DA6DCB83802E}" dt="2021-08-24T12:24:07.329" v="100" actId="20577"/>
          <ac:spMkLst>
            <pc:docMk/>
            <pc:sldMk cId="453695041" sldId="281"/>
            <ac:spMk id="3" creationId="{7BA3EAD5-BBBF-46D1-BDE4-456B32ECF45E}"/>
          </ac:spMkLst>
        </pc:spChg>
      </pc:sldChg>
      <pc:sldChg chg="modNotesTx">
        <pc:chgData name="Jean-Pierre Duchesneau" userId="a41dad7d-4331-478d-884a-a37b1c6c6add" providerId="ADAL" clId="{72C1CE3A-BB46-48C0-9DD5-DA6DCB83802E}" dt="2021-08-24T14:10:53.269" v="360" actId="20577"/>
        <pc:sldMkLst>
          <pc:docMk/>
          <pc:sldMk cId="10451240" sldId="282"/>
        </pc:sldMkLst>
      </pc:sldChg>
      <pc:sldChg chg="modSp mod">
        <pc:chgData name="Jean-Pierre Duchesneau" userId="a41dad7d-4331-478d-884a-a37b1c6c6add" providerId="ADAL" clId="{72C1CE3A-BB46-48C0-9DD5-DA6DCB83802E}" dt="2021-08-24T12:25:24.066" v="106" actId="20577"/>
        <pc:sldMkLst>
          <pc:docMk/>
          <pc:sldMk cId="598863011" sldId="284"/>
        </pc:sldMkLst>
        <pc:spChg chg="mod">
          <ac:chgData name="Jean-Pierre Duchesneau" userId="a41dad7d-4331-478d-884a-a37b1c6c6add" providerId="ADAL" clId="{72C1CE3A-BB46-48C0-9DD5-DA6DCB83802E}" dt="2021-08-24T12:25:24.066" v="106" actId="20577"/>
          <ac:spMkLst>
            <pc:docMk/>
            <pc:sldMk cId="598863011" sldId="284"/>
            <ac:spMk id="3" creationId="{CF3CCE76-8E98-46F2-BDC3-8380A497FDC2}"/>
          </ac:spMkLst>
        </pc:spChg>
      </pc:sldChg>
      <pc:sldChg chg="modSp mod">
        <pc:chgData name="Jean-Pierre Duchesneau" userId="a41dad7d-4331-478d-884a-a37b1c6c6add" providerId="ADAL" clId="{72C1CE3A-BB46-48C0-9DD5-DA6DCB83802E}" dt="2021-08-24T14:35:15.632" v="433" actId="20577"/>
        <pc:sldMkLst>
          <pc:docMk/>
          <pc:sldMk cId="462446000" sldId="285"/>
        </pc:sldMkLst>
        <pc:spChg chg="mod">
          <ac:chgData name="Jean-Pierre Duchesneau" userId="a41dad7d-4331-478d-884a-a37b1c6c6add" providerId="ADAL" clId="{72C1CE3A-BB46-48C0-9DD5-DA6DCB83802E}" dt="2021-08-24T14:35:15.632" v="433" actId="20577"/>
          <ac:spMkLst>
            <pc:docMk/>
            <pc:sldMk cId="462446000" sldId="285"/>
            <ac:spMk id="4" creationId="{FD5B2442-496D-4D9A-A880-57E9754676D1}"/>
          </ac:spMkLst>
        </pc:spChg>
        <pc:spChg chg="mod">
          <ac:chgData name="Jean-Pierre Duchesneau" userId="a41dad7d-4331-478d-884a-a37b1c6c6add" providerId="ADAL" clId="{72C1CE3A-BB46-48C0-9DD5-DA6DCB83802E}" dt="2021-08-24T12:25:24.174" v="107" actId="20577"/>
          <ac:spMkLst>
            <pc:docMk/>
            <pc:sldMk cId="462446000" sldId="285"/>
            <ac:spMk id="6" creationId="{DB088EA7-7E2D-4F3E-9F1E-2A7A3E1AF684}"/>
          </ac:spMkLst>
        </pc:spChg>
      </pc:sldChg>
      <pc:sldChg chg="modSp mod">
        <pc:chgData name="Jean-Pierre Duchesneau" userId="a41dad7d-4331-478d-884a-a37b1c6c6add" providerId="ADAL" clId="{72C1CE3A-BB46-48C0-9DD5-DA6DCB83802E}" dt="2021-08-24T14:44:06.909" v="496" actId="6549"/>
        <pc:sldMkLst>
          <pc:docMk/>
          <pc:sldMk cId="4140395951" sldId="288"/>
        </pc:sldMkLst>
        <pc:spChg chg="mod">
          <ac:chgData name="Jean-Pierre Duchesneau" userId="a41dad7d-4331-478d-884a-a37b1c6c6add" providerId="ADAL" clId="{72C1CE3A-BB46-48C0-9DD5-DA6DCB83802E}" dt="2021-08-24T14:44:06.909" v="496" actId="6549"/>
          <ac:spMkLst>
            <pc:docMk/>
            <pc:sldMk cId="4140395951" sldId="288"/>
            <ac:spMk id="3" creationId="{4AF9C2B2-06A8-4D22-B34E-D43205B105C9}"/>
          </ac:spMkLst>
        </pc:spChg>
      </pc:sldChg>
      <pc:sldChg chg="addSp delSp modSp new mod">
        <pc:chgData name="Jean-Pierre Duchesneau" userId="a41dad7d-4331-478d-884a-a37b1c6c6add" providerId="ADAL" clId="{72C1CE3A-BB46-48C0-9DD5-DA6DCB83802E}" dt="2021-08-24T12:25:24.252" v="108" actId="20577"/>
        <pc:sldMkLst>
          <pc:docMk/>
          <pc:sldMk cId="126471966" sldId="289"/>
        </pc:sldMkLst>
        <pc:spChg chg="mod">
          <ac:chgData name="Jean-Pierre Duchesneau" userId="a41dad7d-4331-478d-884a-a37b1c6c6add" providerId="ADAL" clId="{72C1CE3A-BB46-48C0-9DD5-DA6DCB83802E}" dt="2021-08-24T12:25:24.252" v="108" actId="20577"/>
          <ac:spMkLst>
            <pc:docMk/>
            <pc:sldMk cId="126471966" sldId="289"/>
            <ac:spMk id="2" creationId="{5F61A145-47DA-4B25-B753-1DABB6B599DF}"/>
          </ac:spMkLst>
        </pc:spChg>
        <pc:spChg chg="add mod">
          <ac:chgData name="Jean-Pierre Duchesneau" userId="a41dad7d-4331-478d-884a-a37b1c6c6add" providerId="ADAL" clId="{72C1CE3A-BB46-48C0-9DD5-DA6DCB83802E}" dt="2021-08-23T19:57:42.278" v="71" actId="20577"/>
          <ac:spMkLst>
            <pc:docMk/>
            <pc:sldMk cId="126471966" sldId="289"/>
            <ac:spMk id="3" creationId="{5B25D20C-415D-4DA5-856B-27757EBF7445}"/>
          </ac:spMkLst>
        </pc:spChg>
        <pc:spChg chg="del">
          <ac:chgData name="Jean-Pierre Duchesneau" userId="a41dad7d-4331-478d-884a-a37b1c6c6add" providerId="ADAL" clId="{72C1CE3A-BB46-48C0-9DD5-DA6DCB83802E}" dt="2021-08-23T18:32:20.509" v="28" actId="22"/>
          <ac:spMkLst>
            <pc:docMk/>
            <pc:sldMk cId="126471966" sldId="289"/>
            <ac:spMk id="3" creationId="{7D6289BA-886A-4536-A10C-38D061A9F777}"/>
          </ac:spMkLst>
        </pc:spChg>
        <pc:spChg chg="add mod">
          <ac:chgData name="Jean-Pierre Duchesneau" userId="a41dad7d-4331-478d-884a-a37b1c6c6add" providerId="ADAL" clId="{72C1CE3A-BB46-48C0-9DD5-DA6DCB83802E}" dt="2021-08-23T18:32:41.611" v="29" actId="478"/>
          <ac:spMkLst>
            <pc:docMk/>
            <pc:sldMk cId="126471966" sldId="289"/>
            <ac:spMk id="7" creationId="{EB4DF114-7E59-424C-8EB1-11F8877D28BC}"/>
          </ac:spMkLst>
        </pc:spChg>
        <pc:picChg chg="add del mod ord">
          <ac:chgData name="Jean-Pierre Duchesneau" userId="a41dad7d-4331-478d-884a-a37b1c6c6add" providerId="ADAL" clId="{72C1CE3A-BB46-48C0-9DD5-DA6DCB83802E}" dt="2021-08-23T18:32:41.611" v="29" actId="478"/>
          <ac:picMkLst>
            <pc:docMk/>
            <pc:sldMk cId="126471966" sldId="289"/>
            <ac:picMk id="5" creationId="{A5667637-121A-4E6D-8BD0-9D20D595990E}"/>
          </ac:picMkLst>
        </pc:picChg>
        <pc:picChg chg="add mod">
          <ac:chgData name="Jean-Pierre Duchesneau" userId="a41dad7d-4331-478d-884a-a37b1c6c6add" providerId="ADAL" clId="{72C1CE3A-BB46-48C0-9DD5-DA6DCB83802E}" dt="2021-08-23T18:32:51.929" v="31" actId="1035"/>
          <ac:picMkLst>
            <pc:docMk/>
            <pc:sldMk cId="126471966" sldId="289"/>
            <ac:picMk id="9" creationId="{59713773-1A9D-4B64-826A-8AA5FD5D15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32969-AD9A-435F-BDF9-39711618BC8B}" type="datetimeFigureOut">
              <a:rPr lang="fr-CA" smtClean="0"/>
              <a:t>2021-08-24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907DA-2C69-4E34-9D6B-F418EAC571A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048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Clear</a:t>
            </a:r>
          </a:p>
          <a:p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nodes</a:t>
            </a:r>
            <a:endParaRPr lang="fr-CA" dirty="0"/>
          </a:p>
          <a:p>
            <a:r>
              <a:rPr lang="fr-CA" dirty="0"/>
              <a:t>cat /.../../.</a:t>
            </a:r>
            <a:r>
              <a:rPr lang="fr-CA" dirty="0" err="1"/>
              <a:t>kube</a:t>
            </a:r>
            <a:r>
              <a:rPr lang="fr-CA" dirty="0"/>
              <a:t>/conf</a:t>
            </a:r>
          </a:p>
          <a:p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pods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907DA-2C69-4E34-9D6B-F418EAC571A0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670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pods</a:t>
            </a:r>
            <a:r>
              <a:rPr lang="fr-CA" dirty="0"/>
              <a:t> –all-</a:t>
            </a:r>
            <a:r>
              <a:rPr lang="fr-CA" dirty="0" err="1"/>
              <a:t>namespcaces</a:t>
            </a:r>
            <a:endParaRPr lang="fr-CA" dirty="0"/>
          </a:p>
          <a:p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namespaces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907DA-2C69-4E34-9D6B-F418EAC571A0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398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907DA-2C69-4E34-9D6B-F418EAC571A0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368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907DA-2C69-4E34-9D6B-F418EAC571A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886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56590-1E8D-1B4B-98CE-47D69BC24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B5B2FF-B4C5-9647-B857-D5E326111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01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80B19-46FC-064F-8777-71BFF5B7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0AA2A0-9787-5843-9737-E9004B394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50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25A549-2A31-2A43-8027-18554A834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CEE1839-1583-814B-B852-C40522813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31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90B8E-747B-C44D-8843-31ACC19E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9B5B8-96F4-164C-AECE-D50F771A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F5162-031E-AE4E-9181-D0D422DC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0E4B7D-1307-C540-8F6C-74DAA5B1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8999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72899-9813-EA4A-8371-54F9421B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ADD0C-351F-D644-A207-200C8E214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6EB144-3BD1-2E40-AA27-8E281CB1D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65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75528-4559-A945-873A-BE7B1CA1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68FC86-9670-6842-8BC5-92E3EEDF2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5C667F-88F4-9940-A646-E1C71A859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9976C3-4E74-7146-BF36-B7C5CA2FE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A1A770-AF08-4B43-B384-130DB9847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0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7C27E-8160-8A4E-B204-45E7EC4B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63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83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6CB1A-604B-6F44-A226-952B44DE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C124B-8B17-8147-BABC-2E5BAEF0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58EDF9-F47E-A440-AC41-BB3BFCE27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404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D353A-D3B1-6F40-895B-9AE6421A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22C825-C304-C543-AB33-04B827156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E2259-67EF-734D-826C-EAE09102D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7434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8C3AF1-D9B2-CD44-A67E-A8BD9434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5F6FDA-D356-7E4A-BA8E-04B869A21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56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tiff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hyperlink" Target="http://www.yml/" TargetMode="Externa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fr/docs/reference/kubectl/cheatsheet/" TargetMode="External"/><Relationship Id="rId3" Type="http://schemas.openxmlformats.org/officeDocument/2006/relationships/tags" Target="../tags/tag51.xml"/><Relationship Id="rId7" Type="http://schemas.openxmlformats.org/officeDocument/2006/relationships/image" Target="../media/image1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hyperlink" Target="https://www.youtube.com/watch?v=71164-zrjac&amp;list=PL1Cc1A0PTWee3ok4KQz0umqsVngtlnSur&amp;index=3&amp;t=1123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.png"/><Relationship Id="rId5" Type="http://schemas.openxmlformats.org/officeDocument/2006/relationships/tags" Target="../tags/tag13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8.png"/><Relationship Id="rId5" Type="http://schemas.openxmlformats.org/officeDocument/2006/relationships/tags" Target="../tags/tag26.xml"/><Relationship Id="rId10" Type="http://schemas.openxmlformats.org/officeDocument/2006/relationships/image" Target="../media/image7.pn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9.xml"/><Relationship Id="rId7" Type="http://schemas.openxmlformats.org/officeDocument/2006/relationships/hyperlink" Target="http://www.yml/" TargetMode="Externa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36A9F6-C15F-EC4D-AF7E-D241439FFE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screen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3C9EA2-7BBE-2B4B-91EC-5195C9A72EB1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1655762"/>
          </a:xfrm>
          <a:solidFill>
            <a:schemeClr val="bg1">
              <a:lumMod val="85000"/>
              <a:alpha val="64000"/>
            </a:schemeClr>
          </a:solidFill>
        </p:spPr>
        <p:txBody>
          <a:bodyPr>
            <a:normAutofit fontScale="90000"/>
          </a:bodyPr>
          <a:lstStyle/>
          <a:p>
            <a:r>
              <a:rPr lang="fr-FR" dirty="0" err="1"/>
              <a:t>Kubernetes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BBB744-3B02-1649-A730-68B66FE31CE5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49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CC05A-8B28-44D6-B4C0-1F1F4721047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Cycle de vie d’un </a:t>
            </a:r>
            <a:r>
              <a:rPr lang="fr-CA" dirty="0" err="1"/>
              <a:t>pod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3CCE76-8E98-46F2-BDC3-8380A497FDC2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sz="2000" dirty="0"/>
              <a:t>Lancement d’un </a:t>
            </a:r>
            <a:r>
              <a:rPr lang="fr-CA" sz="2000" dirty="0" err="1"/>
              <a:t>pod</a:t>
            </a:r>
            <a:endParaRPr lang="fr-CA" sz="2000" dirty="0"/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</a:t>
            </a:r>
            <a:r>
              <a:rPr lang="fr-CA" sz="1800" dirty="0" err="1"/>
              <a:t>create</a:t>
            </a:r>
            <a:r>
              <a:rPr lang="fr-CA" sz="1800" dirty="0"/>
              <a:t> –f </a:t>
            </a:r>
            <a:r>
              <a:rPr lang="fr-CA" sz="1800" dirty="0" err="1"/>
              <a:t>POD_SPECIFICATION.yml</a:t>
            </a:r>
            <a:endParaRPr lang="fr-CA" sz="1800" dirty="0"/>
          </a:p>
          <a:p>
            <a:r>
              <a:rPr lang="fr-CA" sz="2000" dirty="0"/>
              <a:t>Liste des </a:t>
            </a:r>
            <a:r>
              <a:rPr lang="fr-CA" sz="2000" dirty="0" err="1"/>
              <a:t>Pods</a:t>
            </a:r>
            <a:endParaRPr lang="fr-CA" sz="2000" dirty="0"/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</a:t>
            </a:r>
            <a:r>
              <a:rPr lang="fr-CA" sz="1800" dirty="0" err="1"/>
              <a:t>get</a:t>
            </a:r>
            <a:r>
              <a:rPr lang="fr-CA" sz="1800" dirty="0"/>
              <a:t> </a:t>
            </a:r>
            <a:r>
              <a:rPr lang="fr-CA" sz="1800" dirty="0" err="1"/>
              <a:t>pod</a:t>
            </a:r>
            <a:endParaRPr lang="fr-CA" sz="1800" dirty="0"/>
          </a:p>
          <a:p>
            <a:pPr marL="457200" lvl="1" indent="0">
              <a:buNone/>
            </a:pPr>
            <a:r>
              <a:rPr lang="fr-CA" sz="1800" dirty="0" err="1"/>
              <a:t>Namespaces</a:t>
            </a:r>
            <a:r>
              <a:rPr lang="fr-CA" sz="1800" dirty="0"/>
              <a:t> « default »</a:t>
            </a:r>
          </a:p>
          <a:p>
            <a:r>
              <a:rPr lang="fr-CA" sz="2000" dirty="0"/>
              <a:t>Description d’un </a:t>
            </a:r>
            <a:r>
              <a:rPr lang="fr-CA" sz="2000" dirty="0" err="1"/>
              <a:t>pod</a:t>
            </a:r>
            <a:endParaRPr lang="fr-CA" sz="2000" dirty="0"/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</a:t>
            </a:r>
            <a:r>
              <a:rPr lang="fr-CA" sz="1800" dirty="0" err="1"/>
              <a:t>describe</a:t>
            </a:r>
            <a:r>
              <a:rPr lang="fr-CA" sz="1800" dirty="0"/>
              <a:t> </a:t>
            </a:r>
            <a:r>
              <a:rPr lang="fr-CA" sz="1800" dirty="0" err="1"/>
              <a:t>pod</a:t>
            </a:r>
            <a:r>
              <a:rPr lang="fr-CA" sz="1800" dirty="0"/>
              <a:t> POD_NAME</a:t>
            </a:r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</a:t>
            </a:r>
            <a:r>
              <a:rPr lang="fr-CA" sz="1800" dirty="0" err="1"/>
              <a:t>describe</a:t>
            </a:r>
            <a:r>
              <a:rPr lang="fr-CA" sz="1800" dirty="0"/>
              <a:t> po/POD_NAME</a:t>
            </a:r>
          </a:p>
          <a:p>
            <a:r>
              <a:rPr lang="fr-CA" sz="2000" dirty="0"/>
              <a:t>Log d’un container d’un </a:t>
            </a:r>
            <a:r>
              <a:rPr lang="fr-CA" sz="2000" dirty="0" err="1"/>
              <a:t>pod</a:t>
            </a:r>
            <a:endParaRPr lang="fr-CA" sz="2000" dirty="0"/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logs </a:t>
            </a:r>
            <a:r>
              <a:rPr lang="fr-CA" sz="1800" dirty="0" err="1"/>
              <a:t>pod</a:t>
            </a:r>
            <a:r>
              <a:rPr lang="fr-CA" sz="1800" dirty="0"/>
              <a:t> POD_NAME[-c CONTAINER_NAME]</a:t>
            </a:r>
          </a:p>
          <a:p>
            <a:r>
              <a:rPr lang="fr-CA" sz="2000" dirty="0"/>
              <a:t>Lancement d’une commande dans un </a:t>
            </a:r>
            <a:r>
              <a:rPr lang="fr-CA" sz="2000" dirty="0" err="1"/>
              <a:t>Pod</a:t>
            </a:r>
            <a:r>
              <a:rPr lang="fr-CA" sz="2000" dirty="0"/>
              <a:t> existant </a:t>
            </a:r>
          </a:p>
          <a:p>
            <a:pPr marL="457200" lvl="1" indent="0">
              <a:buNone/>
            </a:pPr>
            <a:r>
              <a:rPr lang="fr-CA" sz="1400" dirty="0"/>
              <a:t>$</a:t>
            </a:r>
            <a:r>
              <a:rPr lang="fr-CA" sz="1400" dirty="0" err="1"/>
              <a:t>kubectl</a:t>
            </a:r>
            <a:r>
              <a:rPr lang="fr-CA" sz="1400" dirty="0"/>
              <a:t> </a:t>
            </a:r>
            <a:r>
              <a:rPr lang="fr-CA" sz="1400" dirty="0" err="1"/>
              <a:t>exec</a:t>
            </a:r>
            <a:r>
              <a:rPr lang="fr-CA" sz="1400" dirty="0"/>
              <a:t> </a:t>
            </a:r>
            <a:r>
              <a:rPr lang="fr-CA" sz="1400" dirty="0" err="1"/>
              <a:t>pod</a:t>
            </a:r>
            <a:r>
              <a:rPr lang="fr-CA" sz="1400" dirty="0"/>
              <a:t> POD_NAME[-c CONTAINER_NAME]– Command</a:t>
            </a:r>
          </a:p>
          <a:p>
            <a:r>
              <a:rPr lang="fr-CA" sz="2000" dirty="0"/>
              <a:t>Suppression  d’un </a:t>
            </a:r>
            <a:r>
              <a:rPr lang="fr-CA" sz="2000" dirty="0" err="1"/>
              <a:t>Pod</a:t>
            </a:r>
            <a:endParaRPr lang="fr-CA" sz="2000" dirty="0"/>
          </a:p>
          <a:p>
            <a:pPr marL="457200" lvl="1" indent="0">
              <a:buNone/>
            </a:pPr>
            <a:r>
              <a:rPr lang="fr-CA" sz="1800" dirty="0"/>
              <a:t>$</a:t>
            </a:r>
            <a:r>
              <a:rPr lang="fr-CA" sz="1800" dirty="0" err="1"/>
              <a:t>kubectl</a:t>
            </a:r>
            <a:r>
              <a:rPr lang="fr-CA" sz="1800" dirty="0"/>
              <a:t> </a:t>
            </a:r>
            <a:r>
              <a:rPr lang="fr-CA" sz="1800" dirty="0" err="1"/>
              <a:t>delete</a:t>
            </a:r>
            <a:r>
              <a:rPr lang="fr-CA" sz="1800" dirty="0"/>
              <a:t> </a:t>
            </a:r>
            <a:r>
              <a:rPr lang="fr-CA" sz="1800" dirty="0" err="1"/>
              <a:t>pod</a:t>
            </a:r>
            <a:r>
              <a:rPr lang="fr-CA" sz="1800" dirty="0"/>
              <a:t> POD_NAME</a:t>
            </a:r>
          </a:p>
          <a:p>
            <a:pPr marL="457200" lvl="1" indent="0">
              <a:buNone/>
            </a:pPr>
            <a:endParaRPr lang="fr-CA" sz="1400" dirty="0"/>
          </a:p>
          <a:p>
            <a:pPr marL="457200" lvl="1" indent="0">
              <a:buNone/>
            </a:pPr>
            <a:endParaRPr lang="fr-CA" sz="20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9886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F6BF5A-0BE6-4C33-963F-598EA9D0CB7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Commandes d’un </a:t>
            </a:r>
            <a:r>
              <a:rPr lang="fr-CA" dirty="0" err="1"/>
              <a:t>pod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D57242-A87A-48E1-8956-88E740FE138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Démo sur </a:t>
            </a:r>
            <a:r>
              <a:rPr lang="fr-CA" dirty="0" err="1"/>
              <a:t>vm</a:t>
            </a:r>
            <a:r>
              <a:rPr lang="fr-CA" dirty="0"/>
              <a:t> :</a:t>
            </a:r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5B2442-496D-4D9A-A880-57E9754676D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2297949"/>
            <a:ext cx="4386943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apply</a:t>
            </a:r>
            <a:r>
              <a:rPr lang="fr-CA" dirty="0"/>
              <a:t> –f </a:t>
            </a:r>
            <a:r>
              <a:rPr lang="fr-CA" dirty="0">
                <a:hlinkClick r:id="rId7"/>
              </a:rPr>
              <a:t>www.yml</a:t>
            </a:r>
            <a:endParaRPr lang="fr-CA" dirty="0"/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pods</a:t>
            </a:r>
            <a:endParaRPr lang="fr-CA" dirty="0"/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exec</a:t>
            </a:r>
            <a:r>
              <a:rPr lang="fr-CA" dirty="0"/>
              <a:t> www - - </a:t>
            </a:r>
            <a:r>
              <a:rPr lang="fr-CA" dirty="0" err="1"/>
              <a:t>nginx</a:t>
            </a:r>
            <a:r>
              <a:rPr lang="fr-CA" dirty="0"/>
              <a:t> -v</a:t>
            </a:r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exec</a:t>
            </a:r>
            <a:r>
              <a:rPr lang="fr-CA" dirty="0"/>
              <a:t> –t –i www - - /bin/</a:t>
            </a:r>
            <a:r>
              <a:rPr lang="fr-CA" dirty="0" err="1"/>
              <a:t>bash</a:t>
            </a:r>
            <a:endParaRPr lang="fr-CA" dirty="0"/>
          </a:p>
          <a:p>
            <a:r>
              <a:rPr lang="fr-CA" dirty="0"/>
              <a:t>   </a:t>
            </a:r>
            <a:r>
              <a:rPr lang="fr-CA" dirty="0" err="1"/>
              <a:t>root@nginx</a:t>
            </a:r>
            <a:r>
              <a:rPr lang="fr-CA" dirty="0"/>
              <a:t>: /#pwd</a:t>
            </a:r>
          </a:p>
          <a:p>
            <a:r>
              <a:rPr lang="fr-CA" dirty="0"/>
              <a:t>   </a:t>
            </a:r>
            <a:r>
              <a:rPr lang="fr-CA" dirty="0" err="1"/>
              <a:t>root@nginx</a:t>
            </a:r>
            <a:r>
              <a:rPr lang="fr-CA" dirty="0"/>
              <a:t>: /#exit</a:t>
            </a:r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delete</a:t>
            </a:r>
            <a:r>
              <a:rPr lang="fr-CA" dirty="0"/>
              <a:t> po/www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7E9B4E-45BB-491A-A1D6-790B3239158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12827" y="2560474"/>
            <a:ext cx="17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Fichier www.yml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088EA7-7E2D-4F3E-9F1E-2A7A3E1AF68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74876" y="2929806"/>
            <a:ext cx="4863584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 err="1"/>
              <a:t>apiVersion</a:t>
            </a:r>
            <a:r>
              <a:rPr lang="fr-CA" dirty="0"/>
              <a:t>: v1</a:t>
            </a:r>
          </a:p>
          <a:p>
            <a:r>
              <a:rPr lang="fr-CA" dirty="0" err="1"/>
              <a:t>kind</a:t>
            </a:r>
            <a:r>
              <a:rPr lang="fr-CA" dirty="0"/>
              <a:t>: </a:t>
            </a:r>
            <a:r>
              <a:rPr lang="fr-CA" dirty="0" err="1"/>
              <a:t>Pod</a:t>
            </a:r>
            <a:endParaRPr lang="fr-CA" dirty="0"/>
          </a:p>
          <a:p>
            <a:r>
              <a:rPr lang="fr-CA" dirty="0" err="1"/>
              <a:t>metadata</a:t>
            </a:r>
            <a:r>
              <a:rPr lang="fr-CA" dirty="0"/>
              <a:t>: </a:t>
            </a:r>
          </a:p>
          <a:p>
            <a:r>
              <a:rPr lang="fr-CA" dirty="0"/>
              <a:t>  </a:t>
            </a:r>
            <a:r>
              <a:rPr lang="fr-CA" dirty="0" err="1"/>
              <a:t>name</a:t>
            </a:r>
            <a:r>
              <a:rPr lang="fr-CA" dirty="0"/>
              <a:t>: www</a:t>
            </a:r>
          </a:p>
          <a:p>
            <a:r>
              <a:rPr lang="fr-CA" dirty="0" err="1"/>
              <a:t>spec</a:t>
            </a:r>
            <a:r>
              <a:rPr lang="fr-CA" dirty="0"/>
              <a:t>:</a:t>
            </a:r>
          </a:p>
          <a:p>
            <a:r>
              <a:rPr lang="fr-CA" dirty="0"/>
              <a:t>  containers:</a:t>
            </a:r>
          </a:p>
          <a:p>
            <a:r>
              <a:rPr lang="fr-CA" dirty="0"/>
              <a:t>  - </a:t>
            </a:r>
            <a:r>
              <a:rPr lang="fr-CA" dirty="0" err="1"/>
              <a:t>name</a:t>
            </a:r>
            <a:r>
              <a:rPr lang="fr-CA" dirty="0"/>
              <a:t>: </a:t>
            </a:r>
            <a:r>
              <a:rPr lang="fr-CA" dirty="0" err="1"/>
              <a:t>nginx</a:t>
            </a:r>
            <a:endParaRPr lang="fr-CA" dirty="0"/>
          </a:p>
          <a:p>
            <a:r>
              <a:rPr lang="fr-CA" dirty="0"/>
              <a:t>    image: nginx:1.12.2</a:t>
            </a:r>
          </a:p>
        </p:txBody>
      </p:sp>
    </p:spTree>
    <p:extLst>
      <p:ext uri="{BB962C8B-B14F-4D97-AF65-F5344CB8AC3E}">
        <p14:creationId xmlns:p14="http://schemas.microsoft.com/office/powerpoint/2010/main" val="46244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1A145-47DA-4B25-B753-1DABB6B599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err="1"/>
              <a:t>Debug</a:t>
            </a:r>
            <a:r>
              <a:rPr lang="fr-CA" dirty="0"/>
              <a:t> de container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B4DF114-7E59-424C-8EB1-11F8877D28B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9713773-1A9D-4B64-826A-8AA5FD5D15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1168032"/>
            <a:ext cx="12192000" cy="45032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25D20C-415D-4DA5-856B-27757EBF74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20548" y="5807631"/>
            <a:ext cx="915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Utiliser l’aide mémoire de </a:t>
            </a:r>
            <a:r>
              <a:rPr lang="fr-CA" dirty="0" err="1"/>
              <a:t>kubectl</a:t>
            </a:r>
            <a:r>
              <a:rPr lang="fr-CA" dirty="0"/>
              <a:t>: </a:t>
            </a:r>
            <a:r>
              <a:rPr lang="fr-CA" dirty="0">
                <a:hlinkClick r:id="rId8"/>
              </a:rPr>
              <a:t>https://kubernetes.io/fr/docs/reference/kubectl/cheatsheet/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47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3AEE1-7DC3-4357-8EC7-038A833A30A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F9C2B2-06A8-4D22-B34E-D43205B105C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Exercice 14</a:t>
            </a:r>
          </a:p>
          <a:p>
            <a:r>
              <a:rPr lang="fr-CA"/>
              <a:t>Écoutez </a:t>
            </a:r>
            <a:r>
              <a:rPr lang="fr-CA" dirty="0"/>
              <a:t>la vidéo de Pierre François Léon : </a:t>
            </a:r>
          </a:p>
          <a:p>
            <a:pPr lvl="1"/>
            <a:r>
              <a:rPr lang="fr-CA" dirty="0">
                <a:hlinkClick r:id="rId4"/>
              </a:rPr>
              <a:t>https://www.youtube.com/watch?v=71164-zrjac&amp;list=PL1Cc1A0PTWee3ok4KQz0umqsVngtlnSur&amp;index=3&amp;t=1123s</a:t>
            </a:r>
            <a:endParaRPr lang="fr-CA" dirty="0"/>
          </a:p>
          <a:p>
            <a:pPr marL="457200" lvl="1" indent="0">
              <a:buNone/>
            </a:pPr>
            <a:r>
              <a:rPr lang="fr-CA" dirty="0"/>
              <a:t>	24 minutes 22</a:t>
            </a:r>
          </a:p>
          <a:p>
            <a:pPr lvl="1"/>
            <a:r>
              <a:rPr lang="fr-CA" dirty="0"/>
              <a:t>Le PDF des manifestes est sur LÉA</a:t>
            </a:r>
          </a:p>
          <a:p>
            <a:pPr lvl="1"/>
            <a:r>
              <a:rPr lang="fr-CA" dirty="0"/>
              <a:t>Exercice 15</a:t>
            </a:r>
          </a:p>
          <a:p>
            <a:r>
              <a:rPr lang="fr-CA" dirty="0"/>
              <a:t>Prochain cours</a:t>
            </a:r>
          </a:p>
          <a:p>
            <a:pPr lvl="1"/>
            <a:r>
              <a:rPr lang="fr-CA" dirty="0"/>
              <a:t>Début du laboratoire 3 </a:t>
            </a:r>
          </a:p>
        </p:txBody>
      </p:sp>
    </p:spTree>
    <p:extLst>
      <p:ext uri="{BB962C8B-B14F-4D97-AF65-F5344CB8AC3E}">
        <p14:creationId xmlns:p14="http://schemas.microsoft.com/office/powerpoint/2010/main" val="414039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50DFD4-78A2-F644-867D-F3C085F3CF7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E31F3E-0504-BC4D-B7AA-D886FDAA6B1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Notre environnement de travail</a:t>
            </a:r>
          </a:p>
          <a:p>
            <a:r>
              <a:rPr lang="en-US" dirty="0" err="1"/>
              <a:t>Déployer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première application avec </a:t>
            </a:r>
            <a:r>
              <a:rPr lang="en-US" dirty="0" err="1"/>
              <a:t>kubectl</a:t>
            </a:r>
            <a:endParaRPr lang="fr-FR" dirty="0"/>
          </a:p>
          <a:p>
            <a:r>
              <a:rPr lang="fr-FR" dirty="0"/>
              <a:t>Création des </a:t>
            </a:r>
            <a:r>
              <a:rPr lang="fr-FR" dirty="0" err="1"/>
              <a:t>pods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91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0027B-508A-4840-8D2C-DFD37D6D6D3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4000" dirty="0">
                <a:solidFill>
                  <a:srgbClr val="00B050"/>
                </a:solidFill>
              </a:rPr>
              <a:t>Notre environnement de travail</a:t>
            </a:r>
            <a:br>
              <a:rPr lang="fr-FR" dirty="0"/>
            </a:br>
            <a:r>
              <a:rPr lang="fr-CA" dirty="0"/>
              <a:t>Retour sur Docker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3EAD5-BBBF-46D1-BDE4-456B32ECF45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Un cluster avec un seul </a:t>
            </a:r>
            <a:r>
              <a:rPr lang="fr-CA" dirty="0" err="1"/>
              <a:t>noeud</a:t>
            </a:r>
            <a:r>
              <a:rPr lang="fr-CA" dirty="0"/>
              <a:t> (</a:t>
            </a:r>
            <a:r>
              <a:rPr lang="fr-CA" dirty="0" err="1"/>
              <a:t>node</a:t>
            </a:r>
            <a:r>
              <a:rPr lang="fr-CA" dirty="0"/>
              <a:t>) pour tout faire.</a:t>
            </a:r>
          </a:p>
          <a:p>
            <a:r>
              <a:rPr lang="fr-CA" dirty="0"/>
              <a:t>Peu importe le cluster, </a:t>
            </a:r>
            <a:r>
              <a:rPr lang="fr-CA" dirty="0" err="1"/>
              <a:t>kubectl</a:t>
            </a:r>
            <a:r>
              <a:rPr lang="fr-CA" dirty="0"/>
              <a:t> à besoin d’un fichier config : </a:t>
            </a:r>
          </a:p>
          <a:p>
            <a:pPr marL="0" indent="0">
              <a:buNone/>
            </a:pPr>
            <a:r>
              <a:rPr lang="fr-CA" dirty="0"/>
              <a:t>C:\Users\[usager]\.kube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20CD52-3615-491A-BDF7-BACCBE6139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02905" y="2774653"/>
            <a:ext cx="4734586" cy="38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AF480-B116-4780-9620-C6CF6FBE07C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4400" dirty="0">
                <a:solidFill>
                  <a:srgbClr val="00B050"/>
                </a:solidFill>
              </a:rPr>
              <a:t>Notre environnement de travail</a:t>
            </a:r>
            <a:br>
              <a:rPr lang="fr-FR" sz="4400" dirty="0">
                <a:solidFill>
                  <a:srgbClr val="00B050"/>
                </a:solidFill>
              </a:rPr>
            </a:br>
            <a:r>
              <a:rPr lang="fr-FR" sz="4400" dirty="0"/>
              <a:t>Notre cluster</a:t>
            </a:r>
            <a:endParaRPr lang="fr-CA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26275E-E3BD-4AA7-82F1-B5EBFC88B247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37875" y="1722346"/>
            <a:ext cx="5706271" cy="231489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23599A-8415-43F3-B4BC-36ACE7AB8C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9949" y="1814286"/>
            <a:ext cx="3324689" cy="26197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EDB9EF-0352-4E90-B2CB-3C33C6EED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949" y="135301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10 </a:t>
            </a:r>
            <a:r>
              <a:rPr lang="fr-CA" dirty="0" err="1"/>
              <a:t>vms</a:t>
            </a:r>
            <a:r>
              <a:rPr lang="fr-CA" dirty="0"/>
              <a:t>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949F8E-9DA2-4063-B750-21846262EC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26563" y="1369651"/>
            <a:ext cx="323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10 nœuds : 1 master et 9 </a:t>
            </a:r>
            <a:r>
              <a:rPr lang="fr-CA" dirty="0" err="1"/>
              <a:t>worker</a:t>
            </a:r>
            <a:endParaRPr lang="fr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30E8449-8BBA-47F8-BC41-B7D0F12220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954497" y="407355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Un fichier config dans </a:t>
            </a:r>
            <a:r>
              <a:rPr lang="fr-CA" dirty="0" err="1"/>
              <a:t>maVm</a:t>
            </a:r>
            <a:r>
              <a:rPr lang="fr-CA" dirty="0"/>
              <a:t> /home/[user]/.</a:t>
            </a:r>
            <a:r>
              <a:rPr lang="fr-CA" dirty="0" err="1"/>
              <a:t>kube</a:t>
            </a:r>
            <a:r>
              <a:rPr lang="fr-CA" dirty="0"/>
              <a:t>/config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7D3B800-8517-40AF-B28F-C2F53C14DE2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37876" y="4486977"/>
            <a:ext cx="3415242" cy="226364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0BA95DB-D555-43D0-B683-B8D496859AD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620217" y="4486977"/>
            <a:ext cx="3278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Peut-être visualisé avec :</a:t>
            </a:r>
          </a:p>
          <a:p>
            <a:r>
              <a:rPr lang="fr-CA" dirty="0"/>
              <a:t>$</a:t>
            </a:r>
            <a:r>
              <a:rPr lang="fr-CA" dirty="0" err="1"/>
              <a:t>kebectl</a:t>
            </a:r>
            <a:r>
              <a:rPr lang="fr-CA" dirty="0"/>
              <a:t> config </a:t>
            </a:r>
            <a:r>
              <a:rPr lang="fr-CA" dirty="0" err="1"/>
              <a:t>view</a:t>
            </a:r>
            <a:endParaRPr lang="fr-CA" dirty="0"/>
          </a:p>
          <a:p>
            <a:r>
              <a:rPr lang="fr-CA" dirty="0"/>
              <a:t>Ou édité avec nano, vi, code, etc.</a:t>
            </a:r>
          </a:p>
        </p:txBody>
      </p:sp>
    </p:spTree>
    <p:extLst>
      <p:ext uri="{BB962C8B-B14F-4D97-AF65-F5344CB8AC3E}">
        <p14:creationId xmlns:p14="http://schemas.microsoft.com/office/powerpoint/2010/main" val="1045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04489-EA49-4571-A3FF-289FABB4E9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sz="4400" dirty="0">
                <a:solidFill>
                  <a:srgbClr val="00B050"/>
                </a:solidFill>
              </a:rPr>
              <a:t>Notre environnement de travail</a:t>
            </a:r>
            <a:br>
              <a:rPr lang="fr-CA" dirty="0"/>
            </a:br>
            <a:r>
              <a:rPr lang="fr-CA" dirty="0" err="1"/>
              <a:t>Namespace</a:t>
            </a:r>
            <a:endParaRPr lang="fr-C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D678649-4D75-43E0-8BD1-B6252315799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78C64B-C3A3-4134-A905-9B5ECEB05708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fr-CA" dirty="0"/>
              <a:t>Isole un ensemble de ressources (</a:t>
            </a:r>
            <a:r>
              <a:rPr lang="fr-CA" dirty="0" err="1"/>
              <a:t>Pods</a:t>
            </a:r>
            <a:r>
              <a:rPr lang="fr-CA" dirty="0"/>
              <a:t>, Services, </a:t>
            </a:r>
            <a:r>
              <a:rPr lang="fr-CA" dirty="0" err="1"/>
              <a:t>Deployments</a:t>
            </a:r>
            <a:r>
              <a:rPr lang="fr-CA" dirty="0"/>
              <a:t>,…)</a:t>
            </a:r>
          </a:p>
          <a:p>
            <a:r>
              <a:rPr lang="fr-CA" dirty="0"/>
              <a:t>Partage d’un cluster </a:t>
            </a:r>
          </a:p>
          <a:p>
            <a:pPr lvl="1"/>
            <a:r>
              <a:rPr lang="fr-CA" sz="2800" dirty="0"/>
              <a:t>Équipe / projet / clients</a:t>
            </a:r>
          </a:p>
          <a:p>
            <a:r>
              <a:rPr lang="fr-CA" dirty="0" err="1"/>
              <a:t>Namespace</a:t>
            </a:r>
            <a:r>
              <a:rPr lang="fr-CA" dirty="0"/>
              <a:t> par défaut si pas spécifié : default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CD365-53F8-4C3D-AD63-A9A8F73D8C1C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08E18CA-F391-49E7-B705-0C471BC262A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94427" y="3042262"/>
            <a:ext cx="488700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D4E56-17B2-462E-9FEE-424812C3E59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4400" dirty="0">
                <a:solidFill>
                  <a:srgbClr val="00B050"/>
                </a:solidFill>
              </a:rPr>
              <a:t>Notre environnement de travail</a:t>
            </a:r>
            <a:br>
              <a:rPr lang="fr-FR" sz="4400" dirty="0">
                <a:solidFill>
                  <a:srgbClr val="00B050"/>
                </a:solidFill>
              </a:rPr>
            </a:br>
            <a:r>
              <a:rPr lang="fr-FR" sz="4400" dirty="0"/>
              <a:t>Liste des ``</a:t>
            </a:r>
            <a:r>
              <a:rPr lang="fr-FR" sz="4400" dirty="0" err="1"/>
              <a:t>pods</a:t>
            </a:r>
            <a:r>
              <a:rPr lang="fr-FR" sz="4400" dirty="0"/>
              <a:t>``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DC699D-7AF8-46DF-A052-560B1FFE23B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D96B06-0292-4D08-A60B-C3A20320FEE3}"/>
              </a:ext>
            </a:extLst>
          </p:cNvPr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657FA1-3861-42A2-9163-CBE435330560}"/>
              </a:ext>
            </a:extLst>
          </p:cNvPr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3428999"/>
            <a:ext cx="5183188" cy="2760663"/>
          </a:xfrm>
        </p:spPr>
        <p:txBody>
          <a:bodyPr>
            <a:normAutofit/>
          </a:bodyPr>
          <a:lstStyle/>
          <a:p>
            <a:r>
              <a:rPr lang="fr-CA" sz="1600" dirty="0"/>
              <a:t>Supprimer un </a:t>
            </a:r>
            <a:r>
              <a:rPr lang="fr-CA" sz="1600" dirty="0" err="1"/>
              <a:t>pod</a:t>
            </a:r>
            <a:r>
              <a:rPr lang="fr-CA" sz="1600" dirty="0"/>
              <a:t> dans un </a:t>
            </a:r>
            <a:r>
              <a:rPr lang="fr-CA" sz="1600" dirty="0" err="1"/>
              <a:t>namespace</a:t>
            </a:r>
            <a:r>
              <a:rPr lang="fr-CA" sz="1600" dirty="0"/>
              <a:t> qui n’est pas celui par défaut (présent dans le fichier .</a:t>
            </a:r>
            <a:r>
              <a:rPr lang="fr-CA" sz="1600" dirty="0" err="1"/>
              <a:t>kube</a:t>
            </a:r>
            <a:r>
              <a:rPr lang="fr-CA" sz="1600" dirty="0"/>
              <a:t>/config :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C9E7E642-1C80-4109-9E19-12AC5D45A7E7}"/>
              </a:ext>
            </a:extLst>
          </p:cNvPr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5C447F2-85A3-4E7A-9EB2-37676C0DBC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6613" y="2104008"/>
            <a:ext cx="5183686" cy="355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46E737-9F3D-469B-829A-A4BD33411CD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71704" y="2093119"/>
            <a:ext cx="5205718" cy="6855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75A0C9-96D8-4CB9-B3CE-AC04D3D95F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71703" y="4079291"/>
            <a:ext cx="5180509" cy="4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CBA39-BED7-4D56-863A-58EF435297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Création </a:t>
            </a:r>
            <a:r>
              <a:rPr lang="fr-CA" dirty="0" err="1"/>
              <a:t>namespace</a:t>
            </a:r>
            <a:endParaRPr lang="fr-CA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02993-88D9-46B6-B78A-2CDF3B0151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25563"/>
            <a:ext cx="12192000" cy="54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AF480-B116-4780-9620-C6CF6FBE07C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4400" dirty="0">
                <a:solidFill>
                  <a:srgbClr val="00B050"/>
                </a:solidFill>
              </a:rPr>
              <a:t>Notre environnement de travail</a:t>
            </a:r>
            <a:br>
              <a:rPr lang="fr-FR" sz="4400" dirty="0">
                <a:solidFill>
                  <a:srgbClr val="00B050"/>
                </a:solidFill>
              </a:rPr>
            </a:br>
            <a:r>
              <a:rPr lang="fr-FR" sz="4400" dirty="0"/>
              <a:t>Fichier config </a:t>
            </a:r>
            <a:endParaRPr lang="fr-CA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30E8449-8BBA-47F8-BC41-B7D0F12220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14800" y="161447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Un fichier config dans </a:t>
            </a:r>
            <a:r>
              <a:rPr lang="fr-CA" dirty="0" err="1"/>
              <a:t>maVm</a:t>
            </a:r>
            <a:r>
              <a:rPr lang="fr-CA" dirty="0"/>
              <a:t> /home/[user]/.</a:t>
            </a:r>
            <a:r>
              <a:rPr lang="fr-CA" dirty="0" err="1"/>
              <a:t>kube</a:t>
            </a:r>
            <a:r>
              <a:rPr lang="fr-CA" dirty="0"/>
              <a:t>/config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7D3B800-8517-40AF-B28F-C2F53C14DE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37876" y="2352583"/>
            <a:ext cx="6635474" cy="439804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33B240C-455F-4A74-94CE-9FCE79CB683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33973" y="4104249"/>
            <a:ext cx="376857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/>
              <a:t>Indiquer votre </a:t>
            </a:r>
            <a:r>
              <a:rPr lang="fr-CA" dirty="0" err="1"/>
              <a:t>namespace</a:t>
            </a:r>
            <a:r>
              <a:rPr lang="fr-CA" dirty="0"/>
              <a:t> :[matricule]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EC9A32A-3BC7-499E-8874-CDCF0FF2B782}"/>
              </a:ext>
            </a:extLst>
          </p:cNvPr>
          <p:cNvCxnSpPr>
            <a:stCxn id="18" idx="3"/>
          </p:cNvCxnSpPr>
          <p:nvPr>
            <p:custDataLst>
              <p:tags r:id="rId5"/>
            </p:custDataLst>
          </p:nvPr>
        </p:nvCxnSpPr>
        <p:spPr>
          <a:xfrm flipV="1">
            <a:off x="4202545" y="4279036"/>
            <a:ext cx="835331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5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F6BF5A-0BE6-4C33-963F-598EA9D0CB7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Création d’un </a:t>
            </a:r>
            <a:r>
              <a:rPr lang="fr-CA" dirty="0" err="1"/>
              <a:t>pod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D57242-A87A-48E1-8956-88E740FE138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Démo sur </a:t>
            </a:r>
            <a:r>
              <a:rPr lang="fr-CA" dirty="0" err="1"/>
              <a:t>vm</a:t>
            </a:r>
            <a:r>
              <a:rPr lang="fr-CA" dirty="0"/>
              <a:t> :</a:t>
            </a:r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5B2442-496D-4D9A-A880-57E9754676D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7146" y="2297949"/>
            <a:ext cx="4386943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nodes</a:t>
            </a:r>
            <a:endParaRPr lang="fr-CA" dirty="0"/>
          </a:p>
          <a:p>
            <a:r>
              <a:rPr lang="fr-CA" dirty="0"/>
              <a:t>$nano </a:t>
            </a:r>
            <a:r>
              <a:rPr lang="fr-CA" dirty="0">
                <a:hlinkClick r:id="rId7"/>
              </a:rPr>
              <a:t>www.yml</a:t>
            </a:r>
            <a:endParaRPr lang="fr-CA" dirty="0"/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create</a:t>
            </a:r>
            <a:r>
              <a:rPr lang="fr-CA" dirty="0"/>
              <a:t> –f </a:t>
            </a:r>
            <a:r>
              <a:rPr lang="fr-CA" dirty="0">
                <a:hlinkClick r:id="rId7"/>
              </a:rPr>
              <a:t>www.yml</a:t>
            </a:r>
            <a:endParaRPr lang="fr-CA" dirty="0"/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</a:t>
            </a:r>
            <a:r>
              <a:rPr lang="fr-CA" dirty="0" err="1"/>
              <a:t>pods</a:t>
            </a:r>
            <a:endParaRPr lang="fr-CA" dirty="0"/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describe</a:t>
            </a:r>
            <a:r>
              <a:rPr lang="fr-CA" dirty="0"/>
              <a:t> </a:t>
            </a:r>
            <a:r>
              <a:rPr lang="fr-CA" dirty="0" err="1"/>
              <a:t>pod</a:t>
            </a:r>
            <a:r>
              <a:rPr lang="fr-CA" dirty="0"/>
              <a:t>/www</a:t>
            </a:r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logs </a:t>
            </a:r>
            <a:r>
              <a:rPr lang="fr-CA" dirty="0" err="1"/>
              <a:t>pod</a:t>
            </a:r>
            <a:r>
              <a:rPr lang="fr-CA" dirty="0"/>
              <a:t>/www</a:t>
            </a:r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port-</a:t>
            </a:r>
            <a:r>
              <a:rPr lang="fr-CA" dirty="0" err="1"/>
              <a:t>forward</a:t>
            </a:r>
            <a:r>
              <a:rPr lang="fr-CA" dirty="0"/>
              <a:t> www 8080:80</a:t>
            </a:r>
          </a:p>
          <a:p>
            <a:r>
              <a:rPr lang="fr-CA" dirty="0"/>
              <a:t>$</a:t>
            </a:r>
            <a:r>
              <a:rPr lang="fr-CA" dirty="0" err="1"/>
              <a:t>kubectl</a:t>
            </a:r>
            <a:r>
              <a:rPr lang="fr-CA" dirty="0"/>
              <a:t> </a:t>
            </a:r>
            <a:r>
              <a:rPr lang="fr-CA" dirty="0" err="1"/>
              <a:t>delete</a:t>
            </a:r>
            <a:r>
              <a:rPr lang="fr-CA" dirty="0"/>
              <a:t> po/www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7E9B4E-45BB-491A-A1D6-790B3239158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12827" y="2560474"/>
            <a:ext cx="17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Fichier www.yml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088EA7-7E2D-4F3E-9F1E-2A7A3E1AF68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29849" y="1325563"/>
            <a:ext cx="4863584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 err="1"/>
              <a:t>apiVersion</a:t>
            </a:r>
            <a:r>
              <a:rPr lang="fr-CA" dirty="0"/>
              <a:t>: v1</a:t>
            </a:r>
          </a:p>
          <a:p>
            <a:r>
              <a:rPr lang="fr-CA" dirty="0" err="1"/>
              <a:t>kind</a:t>
            </a:r>
            <a:r>
              <a:rPr lang="fr-CA" dirty="0"/>
              <a:t>: </a:t>
            </a:r>
            <a:r>
              <a:rPr lang="fr-CA" dirty="0" err="1"/>
              <a:t>Pod</a:t>
            </a:r>
            <a:endParaRPr lang="fr-CA" dirty="0"/>
          </a:p>
          <a:p>
            <a:r>
              <a:rPr lang="fr-CA" dirty="0" err="1"/>
              <a:t>metadata</a:t>
            </a:r>
            <a:r>
              <a:rPr lang="fr-CA" dirty="0"/>
              <a:t>: </a:t>
            </a:r>
          </a:p>
          <a:p>
            <a:r>
              <a:rPr lang="fr-CA" dirty="0"/>
              <a:t>  </a:t>
            </a:r>
            <a:r>
              <a:rPr lang="fr-CA" dirty="0" err="1"/>
              <a:t>name</a:t>
            </a:r>
            <a:r>
              <a:rPr lang="fr-CA" dirty="0"/>
              <a:t>: www</a:t>
            </a:r>
          </a:p>
          <a:p>
            <a:r>
              <a:rPr lang="fr-CA" dirty="0" err="1"/>
              <a:t>spec</a:t>
            </a:r>
            <a:r>
              <a:rPr lang="fr-CA" dirty="0"/>
              <a:t>:</a:t>
            </a:r>
          </a:p>
          <a:p>
            <a:r>
              <a:rPr lang="fr-CA" dirty="0"/>
              <a:t>  containers:</a:t>
            </a:r>
          </a:p>
          <a:p>
            <a:r>
              <a:rPr lang="fr-CA" dirty="0"/>
              <a:t>  - </a:t>
            </a:r>
            <a:r>
              <a:rPr lang="fr-CA" dirty="0" err="1"/>
              <a:t>name</a:t>
            </a:r>
            <a:r>
              <a:rPr lang="fr-CA" dirty="0"/>
              <a:t>: </a:t>
            </a:r>
            <a:r>
              <a:rPr lang="fr-CA" dirty="0" err="1"/>
              <a:t>nginx</a:t>
            </a:r>
            <a:endParaRPr lang="fr-CA" dirty="0"/>
          </a:p>
          <a:p>
            <a:r>
              <a:rPr lang="fr-CA" dirty="0"/>
              <a:t>    image: </a:t>
            </a:r>
            <a:r>
              <a:rPr lang="fr-CA" dirty="0" err="1"/>
              <a:t>nginx:latest</a:t>
            </a:r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FF57D26-32DA-4357-ACC0-1699DBB4F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278" y="3779592"/>
            <a:ext cx="5029902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63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PFL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FL" id="{86E34974-EAC9-6C44-83E7-E20DB5E3F78E}" vid="{23752BD4-CA94-EF49-8295-18920030E0D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PFL</Template>
  <TotalTime>5736</TotalTime>
  <Words>576</Words>
  <Application>Microsoft Office PowerPoint</Application>
  <PresentationFormat>Grand écran</PresentationFormat>
  <Paragraphs>101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PFL</vt:lpstr>
      <vt:lpstr>Kubernetes </vt:lpstr>
      <vt:lpstr>Objectifs</vt:lpstr>
      <vt:lpstr>Notre environnement de travail Retour sur Docker Desktop</vt:lpstr>
      <vt:lpstr>Notre environnement de travail Notre cluster</vt:lpstr>
      <vt:lpstr>Notre environnement de travail Namespace</vt:lpstr>
      <vt:lpstr>Notre environnement de travail Liste des ``pods``</vt:lpstr>
      <vt:lpstr>Création namespace</vt:lpstr>
      <vt:lpstr>Notre environnement de travail Fichier config </vt:lpstr>
      <vt:lpstr>Création d’un pod</vt:lpstr>
      <vt:lpstr>Cycle de vie d’un pod</vt:lpstr>
      <vt:lpstr>Commandes d’un pod</vt:lpstr>
      <vt:lpstr>Debug de container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Pierre-François Léon</dc:creator>
  <cp:lastModifiedBy>Jean-Pierre Duchesneau</cp:lastModifiedBy>
  <cp:revision>55</cp:revision>
  <cp:lastPrinted>2021-08-24T14:36:35Z</cp:lastPrinted>
  <dcterms:created xsi:type="dcterms:W3CDTF">2020-09-23T03:50:54Z</dcterms:created>
  <dcterms:modified xsi:type="dcterms:W3CDTF">2021-08-24T14:44:15Z</dcterms:modified>
</cp:coreProperties>
</file>